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Fby0Q6wGBJVTb65jzOpfPfhD7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8342"/>
            <a:ext cx="12536487" cy="703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uentro-datos">
  <p:cSld name="encuentro-da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1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5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/>
        </p:nvSpPr>
        <p:spPr>
          <a:xfrm>
            <a:off x="317500" y="1641748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Transporte y movilidad. Bus, tren, y otros medios, datos de rutas, paradas, horarios y en tiempo real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317500" y="2429285"/>
            <a:ext cx="9461500" cy="4764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Reutilizadores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Desarrolladores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de logística y de transporte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de servicios de itinerarios y tiempos estimados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orte" id="85" name="Google Shape;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8549" y="4952999"/>
            <a:ext cx="1905001" cy="19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317500" y="1371462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Algunas conclusiones: del Reto 1</a:t>
            </a:r>
            <a:endParaRPr b="1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317500" y="1946685"/>
            <a:ext cx="11518900" cy="7100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compartido trabajos, necesidades y realidades de diferentes administraciones en relación a estos datos.</a:t>
            </a:r>
            <a:endParaRPr/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Conocemos mejor el entorno de estos conjuntos de datos para orientar los procesos de apertura, vocabularios y publico demandante</a:t>
            </a:r>
            <a:endParaRPr/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Disponer de los recursos de manera normalizada, tiene y queda recorrido</a:t>
            </a:r>
            <a:endParaRPr/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requiere más trabajo interno para lograr flujos y cauces de datos e información estables y clara: portales de datos abiertos / portales de datos geográficos / estadísticos</a:t>
            </a:r>
            <a:endParaRPr/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4294967295" type="title"/>
          </p:nvPr>
        </p:nvSpPr>
        <p:spPr>
          <a:xfrm>
            <a:off x="5803900" y="1739900"/>
            <a:ext cx="6134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Participantes en el Reto 1: </a:t>
            </a:r>
            <a:br>
              <a:rPr b="1"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Jordi Castanyer, Diputació de Girona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Borja Colón, Diputació de Castellón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Bàrbara Egea, Diputació de Tarragona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Jorge Martínez de Morentín, Diputació de Barcelona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David Gutiérrez, Ayuntamiento de Sant Cugat del Vallès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Guillermo Hernández, Comunidad de Madrid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Marc Garriga, Desidedatum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Julián Moyano, Aragón Open Data </a:t>
            </a:r>
            <a:br>
              <a:rPr lang="es-E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>
            <p:ph idx="4294967295" type="title"/>
          </p:nvPr>
        </p:nvSpPr>
        <p:spPr>
          <a:xfrm>
            <a:off x="5765800" y="2196950"/>
            <a:ext cx="48873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Conclusiones del Reto 1: </a:t>
            </a:r>
            <a:b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Favorecer la </a:t>
            </a:r>
            <a: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colaboración interadministrativa </a:t>
            </a:r>
            <a:r>
              <a:rPr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para generar intercambios de datos y </a:t>
            </a:r>
            <a:r>
              <a:rPr b="1" lang="es-E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facilitar su apertura</a:t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/>
        </p:nvSpPr>
        <p:spPr>
          <a:xfrm>
            <a:off x="317500" y="1371462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Punto de partida</a:t>
            </a:r>
            <a:endParaRPr b="1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317500" y="1946685"/>
            <a:ext cx="11557000" cy="582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Datasets de conclusiones y votaciones tras el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Encuentro Nacional de Datos Abiertos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(Barcelona, noviembre 2022):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geográficos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capas base y en formatos abiertos: infraestructuras de vías de comunicación, servicios públicos aportados por la administración. </a:t>
            </a:r>
            <a:endParaRPr/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Ofertas de empleo y vacantes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gestionados por los organismos de empleo público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 y movilidad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Bus, tren, y otros medios, datos de rutas, paradas, horarios y en tiempo real.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/>
        </p:nvSpPr>
        <p:spPr>
          <a:xfrm>
            <a:off x="317500" y="1371462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Líneas de acción presentes y futuras</a:t>
            </a:r>
            <a:endParaRPr b="1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317500" y="1946685"/>
            <a:ext cx="11518900" cy="647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recogieron propuestas de líneas de trabajo encaminadas a concretar aspectos como:</a:t>
            </a:r>
            <a:endParaRPr/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Estándares, características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vocabularios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existentes, relacionados con estos datos.</a:t>
            </a:r>
            <a:endParaRPr/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Normativas de respaldo</a:t>
            </a:r>
            <a:endParaRPr/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y responsables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mismos</a:t>
            </a:r>
            <a:endParaRPr/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 encaminadas a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estos datos a los portales</a:t>
            </a:r>
            <a:endParaRPr/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 encaminadas a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unificar modelos de trabajo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simplificar la gestión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publicación y motivos de no publicación</a:t>
            </a:r>
            <a:endParaRPr/>
          </a:p>
          <a:p>
            <a:pPr indent="-342900" lvl="0" marL="5760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Re-utilizadores</a:t>
            </a:r>
            <a:endParaRPr/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/>
        </p:nvSpPr>
        <p:spPr>
          <a:xfrm>
            <a:off x="317500" y="1641748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Datos geográficos capas base y en formatos abiertos:  infraestructuras de vías de comunicación, servicios públicos aportados por la administración</a:t>
            </a:r>
            <a:endParaRPr b="1" i="0" sz="24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317500" y="2429285"/>
            <a:ext cx="9436100" cy="660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Estándares: Marco INSPIRE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y responsables: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Institutos / entidades de información geográfica 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Diputaciones, cabildos, autonomías y Ministerio de Transportes, titulares de la red viaria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de publicación / motivos de no publicación: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 responsables de servicios geográficos . 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Reticencias a publicar en portales de datos abiertos lo publicado en portal específico IDE (Infraestructura de Datos Espaciales)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no georeferenciadas o no realizado correctamente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opendata.aragon.es/ckan/uploads/group/static/public/i/temas/21-Infraestructuras.png" id="50" name="Google Shape;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7900" y="4711700"/>
            <a:ext cx="2146300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/>
        </p:nvSpPr>
        <p:spPr>
          <a:xfrm>
            <a:off x="317500" y="1641748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Datos geográficos capas base y en formatos abiertos:  infraestructuras de vías de comunicación, servicios públicos aportados por la administración</a:t>
            </a:r>
            <a:endParaRPr b="1" i="0" sz="24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317500" y="2429285"/>
            <a:ext cx="9461500" cy="4764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Re-utilizadores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consultoras, de ingeniería, infraestructuras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de servicios digitales en las propias administraciones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Sociedad. 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opendata.aragon.es/ckan/uploads/group/static/public/i/temas/21-Infraestructuras.png" id="57" name="Google Shape;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7900" y="4711700"/>
            <a:ext cx="2146300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/>
        </p:nvSpPr>
        <p:spPr>
          <a:xfrm>
            <a:off x="317500" y="1641748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Ofertas de empleo y vacantes gestionados por los organismos de empleo público </a:t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317500" y="2429285"/>
            <a:ext cx="9461500" cy="582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 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 para la representación de datos sobre la oferta de empleo público (Proyecto ciudades abiertas) 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JobPosting (Empresas de buscadores de internet)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y responsables: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Organismos y entidades de gestión de Empleo y de asesoramiento laboral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Comunidades autónomas, para la oferta de ocupación pública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Diputaciones, desde acciones de promoción económica relacionadas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mpleo"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900" y="4813300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/>
        </p:nvSpPr>
        <p:spPr>
          <a:xfrm>
            <a:off x="317500" y="1641748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Ofertas de empleo y vacantes gestionados por los organismos de empleo público </a:t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317500" y="2429285"/>
            <a:ext cx="9461500" cy="4693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Re-utilizadores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ETT y colocación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de servicios digitales propios de las administraciones (Ejemplo CIDO Diputación de Barcelona - oposiciones)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Particulares e interesados en búsqueda activas de empleo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mpleo"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900" y="4813300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/>
        </p:nvSpPr>
        <p:spPr>
          <a:xfrm>
            <a:off x="317500" y="1641748"/>
            <a:ext cx="11277600" cy="304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Transporte y movilidad. Bus, tren, y otros medios, datos de rutas, paradas, horarios y en tiempo real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317500" y="2429285"/>
            <a:ext cx="9461500" cy="653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 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Especificación General de Tránsito (GTFS)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 para la representación de datos sobre el servicio público de autobuses urbano, incluyendo las entidades de gestión del servicio (Proyecto ciudades abiertas) 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de publicación / motivos de no publicación: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 responsables , suelen disponer de este tipo de datos, cada vez en mejor calidad y en tiempo real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Demanda real de la ciudadanía para su día a día. </a:t>
            </a:r>
            <a:endParaRPr/>
          </a:p>
          <a:p>
            <a:pPr indent="-3429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 y limitaciones técnicas limitados</a:t>
            </a:r>
            <a:endParaRPr/>
          </a:p>
          <a:p>
            <a:pPr indent="-190500" lvl="1" marL="8001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orte"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8549" y="4952999"/>
            <a:ext cx="1905001" cy="19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2023-06-30T05:38:54Z</dcterms:created>
  <dc:creator>Administrador</dc:creator>
</cp:coreProperties>
</file>